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561263" cy="10693400"/>
  <p:notesSz cx="6797675" cy="99266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568" y="-101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C6303-6079-4F83-8290-24A4EF8CD583}" type="datetimeFigureOut">
              <a:rPr lang="fr-FR" smtClean="0"/>
              <a:t>01/05/2018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14C5-8CB5-4E72-85C1-35CCFE335C5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372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7262-A5E0-42D8-8531-84A94010B67D}" type="datetime1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895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2766D-7230-44D2-B255-5D35D437DC67}" type="datetime1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112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481916" y="428234"/>
            <a:ext cx="1701284" cy="91240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8063" y="428234"/>
            <a:ext cx="4977831" cy="912404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F078D-5B2E-4F55-801C-74FCCEA33CCB}" type="datetime1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4829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63DF2-A770-4DC8-87D4-A6CF4411EBC5}" type="datetime1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99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DC911-6C26-4930-BBB8-0164F28E70EE}" type="datetime1">
              <a:rPr lang="fr-FR" smtClean="0"/>
              <a:t>01/05/2018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9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8063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843642" y="2495129"/>
            <a:ext cx="3339558" cy="705714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B96CB-5FBF-4B98-9EDA-3F945A258F1B}" type="datetime1">
              <a:rPr lang="fr-FR" smtClean="0"/>
              <a:t>01/05/2018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5044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AADA-7328-45B1-A511-31E6269597DD}" type="datetime1">
              <a:rPr lang="fr-FR" smtClean="0"/>
              <a:t>01/05/2018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2393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93DC-37D5-4311-93E0-6E000A105A92}" type="datetime1">
              <a:rPr lang="fr-FR" smtClean="0"/>
              <a:t>01/05/2018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6531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DA631-4B0B-43C8-9BBC-C42F53F52BEA}" type="datetime1">
              <a:rPr lang="fr-FR" smtClean="0"/>
              <a:t>01/05/2018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176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122C6-13E8-4107-991E-0036D3EED966}" type="datetime1">
              <a:rPr lang="fr-FR" smtClean="0"/>
              <a:t>01/05/2018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2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CEDC5-2B26-44AA-8201-2E49CFE0F354}" type="datetime1">
              <a:rPr lang="fr-FR" smtClean="0"/>
              <a:t>01/05/2018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3083C-7930-4E70-9FF9-023D298974C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015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5BC7FCA-EDA9-48CA-86B5-37D59E2FC2F8}" type="datetime1">
              <a:rPr lang="fr-FR" smtClean="0"/>
              <a:t>01/05/2018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Page X/Y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136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347349" y="1125678"/>
            <a:ext cx="1890316" cy="5346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Début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58778" y="2095974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0" name="Connecteur droit avec flèche 9"/>
          <p:cNvCxnSpPr>
            <a:stCxn id="16" idx="3"/>
          </p:cNvCxnSpPr>
          <p:nvPr/>
        </p:nvCxnSpPr>
        <p:spPr>
          <a:xfrm>
            <a:off x="3831285" y="3946113"/>
            <a:ext cx="86818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>
            <a:stCxn id="5" idx="2"/>
          </p:cNvCxnSpPr>
          <p:nvPr/>
        </p:nvCxnSpPr>
        <p:spPr>
          <a:xfrm>
            <a:off x="2288778" y="2635974"/>
            <a:ext cx="0" cy="6418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771285" y="3277775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828303" y="851591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800191" y="6714852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919855" y="5742804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828303" y="9631236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33" name="Connecteur droit avec flèche 32"/>
          <p:cNvCxnSpPr>
            <a:stCxn id="19" idx="2"/>
            <a:endCxn id="22" idx="0"/>
          </p:cNvCxnSpPr>
          <p:nvPr/>
        </p:nvCxnSpPr>
        <p:spPr>
          <a:xfrm>
            <a:off x="2358303" y="9055916"/>
            <a:ext cx="0" cy="5753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avec flèche 81"/>
          <p:cNvCxnSpPr>
            <a:stCxn id="4" idx="4"/>
            <a:endCxn id="5" idx="0"/>
          </p:cNvCxnSpPr>
          <p:nvPr/>
        </p:nvCxnSpPr>
        <p:spPr>
          <a:xfrm flipH="1">
            <a:off x="2288778" y="1660348"/>
            <a:ext cx="3729" cy="43562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WordArt 17"/>
          <p:cNvSpPr>
            <a:spLocks noChangeArrowheads="1" noChangeShapeType="1" noTextEdit="1"/>
          </p:cNvSpPr>
          <p:nvPr/>
        </p:nvSpPr>
        <p:spPr bwMode="auto">
          <a:xfrm rot="645722">
            <a:off x="4060932" y="1742192"/>
            <a:ext cx="3437755" cy="99404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49640"/>
              </a:avLst>
            </a:prstTxWarp>
          </a:bodyPr>
          <a:lstStyle/>
          <a:p>
            <a:pPr algn="ctr" rtl="0">
              <a:buNone/>
            </a:pPr>
            <a:r>
              <a:rPr lang="fr-CH" sz="1600" kern="10" spc="0" dirty="0" smtClean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EXERCICE : </a:t>
            </a:r>
          </a:p>
          <a:p>
            <a:pPr algn="ctr" rtl="0">
              <a:buNone/>
            </a:pPr>
            <a:r>
              <a:rPr lang="fr-CH" sz="1600" kern="10" dirty="0" smtClean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Trouvez les </a:t>
            </a:r>
            <a:r>
              <a:rPr lang="fr-CH" sz="1600" kern="10" dirty="0" smtClean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erreurs et refaites </a:t>
            </a:r>
          </a:p>
          <a:p>
            <a:pPr algn="ctr" rtl="0">
              <a:buNone/>
            </a:pPr>
            <a:r>
              <a:rPr lang="fr-CH" sz="1600" kern="10" dirty="0" smtClean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ordinogramme conforme </a:t>
            </a:r>
            <a:r>
              <a:rPr lang="fr-CH" sz="1600" kern="10" spc="0" dirty="0" smtClean="0">
                <a:ln w="9525">
                  <a:solidFill>
                    <a:srgbClr val="404040"/>
                  </a:solidFill>
                  <a:round/>
                  <a:headEnd/>
                  <a:tailEnd/>
                </a:ln>
                <a:solidFill>
                  <a:srgbClr val="33669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600" kern="10" spc="0" dirty="0">
              <a:ln w="9525">
                <a:solidFill>
                  <a:srgbClr val="404040"/>
                </a:solidFill>
                <a:round/>
                <a:headEnd/>
                <a:tailEnd/>
              </a:ln>
              <a:solidFill>
                <a:srgbClr val="336699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4956453" y="1014470"/>
            <a:ext cx="22765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2. Ordinogramme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Text Box 18"/>
          <p:cNvSpPr txBox="1">
            <a:spLocks noChangeArrowheads="1"/>
          </p:cNvSpPr>
          <p:nvPr/>
        </p:nvSpPr>
        <p:spPr bwMode="auto">
          <a:xfrm>
            <a:off x="339557" y="3546500"/>
            <a:ext cx="61064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142" name="Text Box 19"/>
          <p:cNvSpPr txBox="1">
            <a:spLocks noChangeArrowheads="1"/>
          </p:cNvSpPr>
          <p:nvPr/>
        </p:nvSpPr>
        <p:spPr bwMode="auto">
          <a:xfrm>
            <a:off x="3980967" y="3546500"/>
            <a:ext cx="457200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3" name="Text Box 18"/>
          <p:cNvSpPr txBox="1">
            <a:spLocks noChangeArrowheads="1"/>
          </p:cNvSpPr>
          <p:nvPr/>
        </p:nvSpPr>
        <p:spPr bwMode="auto">
          <a:xfrm>
            <a:off x="4165823" y="7345838"/>
            <a:ext cx="673224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  <p:sp>
        <p:nvSpPr>
          <p:cNvPr id="206" name="Espace réservé du pied de page 3"/>
          <p:cNvSpPr txBox="1">
            <a:spLocks/>
          </p:cNvSpPr>
          <p:nvPr/>
        </p:nvSpPr>
        <p:spPr>
          <a:xfrm>
            <a:off x="324247" y="10312106"/>
            <a:ext cx="7056784" cy="38129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defPPr>
              <a:defRPr lang="fr-FR"/>
            </a:defPPr>
            <a:lvl1pPr marL="0" algn="ctr" defTabSz="104305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52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4305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6458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86112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607640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9168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50696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72224" algn="l" defTabSz="1043056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 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cxnSp>
        <p:nvCxnSpPr>
          <p:cNvPr id="42" name="Connecteur droit 41"/>
          <p:cNvCxnSpPr>
            <a:stCxn id="16" idx="1"/>
          </p:cNvCxnSpPr>
          <p:nvPr/>
        </p:nvCxnSpPr>
        <p:spPr>
          <a:xfrm flipH="1" flipV="1">
            <a:off x="360336" y="3946112"/>
            <a:ext cx="410949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>
            <a:off x="360336" y="3946113"/>
            <a:ext cx="0" cy="20666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>
            <a:endCxn id="21" idx="1"/>
          </p:cNvCxnSpPr>
          <p:nvPr/>
        </p:nvCxnSpPr>
        <p:spPr>
          <a:xfrm>
            <a:off x="360336" y="6012804"/>
            <a:ext cx="559519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9"/>
          <p:cNvSpPr>
            <a:spLocks noChangeArrowheads="1"/>
          </p:cNvSpPr>
          <p:nvPr/>
        </p:nvSpPr>
        <p:spPr bwMode="auto">
          <a:xfrm>
            <a:off x="4699473" y="3677538"/>
            <a:ext cx="176181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2"/>
          <p:cNvSpPr>
            <a:spLocks noChangeArrowheads="1"/>
          </p:cNvSpPr>
          <p:nvPr/>
        </p:nvSpPr>
        <p:spPr bwMode="auto">
          <a:xfrm>
            <a:off x="4644727" y="4712123"/>
            <a:ext cx="1890316" cy="5346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Connecteur droit avec flèche 54"/>
          <p:cNvCxnSpPr>
            <a:stCxn id="68" idx="2"/>
            <a:endCxn id="69" idx="0"/>
          </p:cNvCxnSpPr>
          <p:nvPr/>
        </p:nvCxnSpPr>
        <p:spPr>
          <a:xfrm>
            <a:off x="5580378" y="4217538"/>
            <a:ext cx="9507" cy="4945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avec flèche 72"/>
          <p:cNvCxnSpPr/>
          <p:nvPr/>
        </p:nvCxnSpPr>
        <p:spPr>
          <a:xfrm>
            <a:off x="2335668" y="8051527"/>
            <a:ext cx="22635" cy="2876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>
            <a:endCxn id="20" idx="0"/>
          </p:cNvCxnSpPr>
          <p:nvPr/>
        </p:nvCxnSpPr>
        <p:spPr>
          <a:xfrm flipH="1">
            <a:off x="2330191" y="6282804"/>
            <a:ext cx="1028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>
            <a:off x="3060551" y="7722964"/>
            <a:ext cx="30341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>
            <a:off x="6094745" y="7722964"/>
            <a:ext cx="47216" cy="2179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/>
          <p:nvPr/>
        </p:nvCxnSpPr>
        <p:spPr>
          <a:xfrm flipH="1">
            <a:off x="3860191" y="9902916"/>
            <a:ext cx="225365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276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24247" y="10295879"/>
            <a:ext cx="7056784" cy="381294"/>
          </a:xfrm>
        </p:spPr>
        <p:txBody>
          <a:bodyPr/>
          <a:lstStyle/>
          <a:p>
            <a:pPr algn="l">
              <a:tabLst>
                <a:tab pos="0" algn="l"/>
                <a:tab pos="3400425" algn="ctr"/>
                <a:tab pos="6719888" algn="r"/>
              </a:tabLst>
            </a:pP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Nom – Prénom</a:t>
            </a:r>
            <a:r>
              <a:rPr lang="fr-CH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CH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	UF1 (ou UF2) 	Page X/Y</a:t>
            </a:r>
            <a:r>
              <a:rPr lang="fr-CH" dirty="0" smtClean="0"/>
              <a:t>	</a:t>
            </a:r>
            <a:endParaRPr lang="fr-FR" dirty="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4200631" y="4298344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4208523" y="5215659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4208523" y="6219047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9" name="Connecteur droit avec flèche 8"/>
          <p:cNvCxnSpPr>
            <a:stCxn id="5" idx="2"/>
            <a:endCxn id="6" idx="0"/>
          </p:cNvCxnSpPr>
          <p:nvPr/>
        </p:nvCxnSpPr>
        <p:spPr>
          <a:xfrm>
            <a:off x="5730631" y="4838344"/>
            <a:ext cx="7892" cy="3773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6" idx="2"/>
            <a:endCxn id="7" idx="0"/>
          </p:cNvCxnSpPr>
          <p:nvPr/>
        </p:nvCxnSpPr>
        <p:spPr>
          <a:xfrm>
            <a:off x="5738523" y="5755659"/>
            <a:ext cx="0" cy="4633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212679" y="709838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4212679" y="7975052"/>
            <a:ext cx="3060000" cy="540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13" name="Connecteur droit avec flèche 12"/>
          <p:cNvCxnSpPr>
            <a:endCxn id="11" idx="0"/>
          </p:cNvCxnSpPr>
          <p:nvPr/>
        </p:nvCxnSpPr>
        <p:spPr>
          <a:xfrm>
            <a:off x="5742679" y="6759047"/>
            <a:ext cx="0" cy="33933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11" idx="2"/>
          </p:cNvCxnSpPr>
          <p:nvPr/>
        </p:nvCxnSpPr>
        <p:spPr>
          <a:xfrm flipH="1">
            <a:off x="5742677" y="7638382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2"/>
          <p:cNvSpPr>
            <a:spLocks noChangeArrowheads="1"/>
          </p:cNvSpPr>
          <p:nvPr/>
        </p:nvSpPr>
        <p:spPr bwMode="auto">
          <a:xfrm>
            <a:off x="4797521" y="8947100"/>
            <a:ext cx="1890316" cy="53467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fr-CH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Fin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AutoShape 7"/>
          <p:cNvSpPr>
            <a:spLocks noChangeArrowheads="1"/>
          </p:cNvSpPr>
          <p:nvPr/>
        </p:nvSpPr>
        <p:spPr bwMode="auto">
          <a:xfrm>
            <a:off x="972319" y="666180"/>
            <a:ext cx="3060000" cy="1336675"/>
          </a:xfrm>
          <a:prstGeom prst="flowChartDecision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25" name="Connecteur droit avec flèche 24"/>
          <p:cNvCxnSpPr/>
          <p:nvPr/>
        </p:nvCxnSpPr>
        <p:spPr>
          <a:xfrm flipH="1">
            <a:off x="5742679" y="8547311"/>
            <a:ext cx="2" cy="33667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23" idx="2"/>
          </p:cNvCxnSpPr>
          <p:nvPr/>
        </p:nvCxnSpPr>
        <p:spPr>
          <a:xfrm>
            <a:off x="2502319" y="2002855"/>
            <a:ext cx="0" cy="72115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endCxn id="18" idx="2"/>
          </p:cNvCxnSpPr>
          <p:nvPr/>
        </p:nvCxnSpPr>
        <p:spPr>
          <a:xfrm>
            <a:off x="2502319" y="9214435"/>
            <a:ext cx="229520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764407" y="2322364"/>
            <a:ext cx="457200" cy="2286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Oui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1" name="Connecteur droit 30"/>
          <p:cNvCxnSpPr>
            <a:stCxn id="23" idx="3"/>
          </p:cNvCxnSpPr>
          <p:nvPr/>
        </p:nvCxnSpPr>
        <p:spPr>
          <a:xfrm flipV="1">
            <a:off x="4032319" y="1334517"/>
            <a:ext cx="1698312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>
            <a:endCxn id="5" idx="0"/>
          </p:cNvCxnSpPr>
          <p:nvPr/>
        </p:nvCxnSpPr>
        <p:spPr>
          <a:xfrm flipH="1">
            <a:off x="5730631" y="1334518"/>
            <a:ext cx="12046" cy="296382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186876" y="882204"/>
            <a:ext cx="61064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altLang="fr-F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</a:p>
        </p:txBody>
      </p:sp>
    </p:spTree>
    <p:extLst>
      <p:ext uri="{BB962C8B-B14F-4D97-AF65-F5344CB8AC3E}">
        <p14:creationId xmlns:p14="http://schemas.microsoft.com/office/powerpoint/2010/main" val="257231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27</Words>
  <Application>Microsoft Office PowerPoint</Application>
  <PresentationFormat>Personnalisé</PresentationFormat>
  <Paragraphs>14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Etat de Vaud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Jordan</dc:creator>
  <cp:lastModifiedBy>Magali Reymond</cp:lastModifiedBy>
  <cp:revision>13</cp:revision>
  <cp:lastPrinted>2018-05-01T13:54:33Z</cp:lastPrinted>
  <dcterms:created xsi:type="dcterms:W3CDTF">2017-09-04T10:49:19Z</dcterms:created>
  <dcterms:modified xsi:type="dcterms:W3CDTF">2018-05-01T13:54:34Z</dcterms:modified>
</cp:coreProperties>
</file>